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3" r:id="rId7"/>
    <p:sldId id="266" r:id="rId8"/>
    <p:sldId id="264" r:id="rId9"/>
    <p:sldId id="262" r:id="rId10"/>
    <p:sldId id="259" r:id="rId11"/>
    <p:sldId id="265" r:id="rId12"/>
    <p:sldId id="26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>
        <p:scale>
          <a:sx n="123" d="100"/>
          <a:sy n="123" d="100"/>
        </p:scale>
        <p:origin x="1768" y="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e8e4f2f-334a-4ed9-bfd4-b761a4755c0d_17749544482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4241c17-4660-44aa-bf4f-a261779ae0dc_177495448558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aa68c0-dc8f-476c-924f-82a22a4f09b1_17749545694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74af8c8-1a2c-4a43-b5cc-2b05731f8216_17749545866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53a2681-8df5-4237-be8f-72cca34ecb46_17749544576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d058388-eb60-4f0d-8664-37131c859d2c_17749544559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d7ec9c7-5b64-4d94-9438-f25a5798e1ce_17749545027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bca30a-42fd-4efc-8925-caf71e900833_17749545071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0e5b913-0802-4084-ba47-69e6fc3797a0_17749545409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1107afe-314c-4315-8127-20ac6e7265ad_17749545802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b3d6c61-77a5-4aa0-b76f-0da96e292dca_177495454966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8198a48-17f4-4d08-b3e3-f73b551294a4_17749545249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全屏显示(16:9)</PresentationFormat>
  <Paragraphs>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Office License 029</cp:lastModifiedBy>
  <cp:revision>2</cp:revision>
  <dcterms:created xsi:type="dcterms:W3CDTF">2013-01-27T09:14:16Z</dcterms:created>
  <dcterms:modified xsi:type="dcterms:W3CDTF">2026-03-31T11:11:36Z</dcterms:modified>
  <cp:category/>
</cp:coreProperties>
</file>